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de-DE" sz="4400" spc="-1" strike="noStrike">
                <a:latin typeface="Arial"/>
              </a:rPr>
              <a:t>Format des Titeltextes durch Klicken bearbeiten</a:t>
            </a:r>
            <a:endParaRPr b="0" lang="de-DE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latin typeface="Arial"/>
              </a:rPr>
              <a:t>Format des Gliederungstextes durch Klicken bearbeiten</a:t>
            </a:r>
            <a:endParaRPr b="0" lang="de-D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800" spc="-1" strike="noStrike">
                <a:latin typeface="Arial"/>
              </a:rPr>
              <a:t>Zweite Gliederungsebene</a:t>
            </a:r>
            <a:endParaRPr b="0" lang="de-D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400" spc="-1" strike="noStrike">
                <a:latin typeface="Arial"/>
              </a:rPr>
              <a:t>Dritte Gliederungsebene</a:t>
            </a:r>
            <a:endParaRPr b="0" lang="de-D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latin typeface="Arial"/>
              </a:rPr>
              <a:t>Vierte Gliederungsebene</a:t>
            </a:r>
            <a:endParaRPr b="0" lang="de-D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Fünfte Gliederungsebene</a:t>
            </a:r>
            <a:endParaRPr b="0" lang="de-D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Sechste Gliederungsebene</a:t>
            </a:r>
            <a:endParaRPr b="0" lang="de-D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Siebte Gliederungsebene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de-DE" sz="1400" spc="-1" strike="noStrike">
                <a:latin typeface="Times New Roman"/>
              </a:rPr>
              <a:t>&lt;Datum/Uhrzeit&gt;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ctr">
              <a:buNone/>
            </a:pPr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r">
              <a:buNone/>
            </a:pPr>
            <a:fld id="{0E87C563-C5C9-4E69-8287-0B6368EAB373}" type="slidenum">
              <a:rPr b="0" lang="de-DE" sz="1400" spc="-1" strike="noStrike">
                <a:latin typeface="Times New Roman"/>
              </a:rPr>
              <a:t>&lt;Foliennummer&gt;</a:t>
            </a:fld>
            <a:endParaRPr b="0" lang="de-DE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0080000" cy="90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de-DE" sz="3200" spc="-1" strike="noStrike">
                <a:latin typeface="Arial"/>
              </a:rPr>
              <a:t>N02 and NO Concentrations  in Civitavecchia</a:t>
            </a:r>
            <a:endParaRPr b="0" lang="de-DE" sz="3200" spc="-1" strike="noStrike">
              <a:latin typeface="Arial"/>
            </a:endParaRPr>
          </a:p>
        </p:txBody>
      </p:sp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1160280" y="782640"/>
            <a:ext cx="6219720" cy="4257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10080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de-DE" sz="3200" spc="-1" strike="noStrike">
                <a:latin typeface="Arial"/>
              </a:rPr>
              <a:t>NO2 and NO Concentrations in Civitavecchia Port</a:t>
            </a:r>
            <a:endParaRPr b="0" lang="de-DE" sz="3200" spc="-1" strike="noStrike">
              <a:latin typeface="Arial"/>
            </a:endParaRPr>
          </a:p>
        </p:txBody>
      </p:sp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-899640" y="1244160"/>
            <a:ext cx="10079640" cy="3255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Application>LibreOffice/7.2.5.2$Windows_X86_64 LibreOffice_project/499f9727c189e6ef3471021d6132d4c694f357e5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2022-06-20T06:09:47Z</dcterms:created>
  <dc:creator/>
  <dc:description/>
  <dc:language>de-DE</dc:language>
  <cp:lastModifiedBy/>
  <dcterms:modified xsi:type="dcterms:W3CDTF">2022-06-20T09:44:37Z</dcterms:modified>
  <cp:revision>2</cp:revision>
  <dc:subject/>
  <dc:title/>
</cp:coreProperties>
</file>