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fld id="{0E87C563-C5C9-4E69-8287-0B6368EAB373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9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3200" spc="-1" strike="noStrike">
                <a:latin typeface="Arial"/>
              </a:rPr>
              <a:t>N02 and NO Concentrations  in Civitavecchia</a:t>
            </a:r>
            <a:endParaRPr b="0" lang="de-DE" sz="32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1160280" y="782640"/>
            <a:ext cx="6219720" cy="425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080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3200" spc="-1" strike="noStrike">
                <a:latin typeface="Arial"/>
              </a:rPr>
              <a:t>NO2 and NO Concentrations in Civitavecchia Port</a:t>
            </a:r>
            <a:endParaRPr b="0" lang="de-DE" sz="32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-899640" y="1244160"/>
            <a:ext cx="10079640" cy="325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Application>LibreOffice/7.2.5.2$Windows_X86_64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2022-06-20T06:09:47Z</dcterms:created>
  <dc:creator/>
  <dc:description/>
  <dc:language>de-DE</dc:language>
  <cp:lastModifiedBy/>
  <dcterms:modified xsi:type="dcterms:W3CDTF">2022-06-20T09:44:37Z</dcterms:modified>
  <cp:revision>2</cp:revision>
  <dc:subject/>
  <dc:title/>
</cp:coreProperties>
</file>